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33" d="100"/>
          <a:sy n="33" d="100"/>
        </p:scale>
        <p:origin x="533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8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12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416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2223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14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28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1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4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18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1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5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6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50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1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107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8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3C448-DE71-46D4-8B78-4AEE892ACF7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19AD2-16F2-4642-B231-77B6340E4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00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North Carolina Teaching Standards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by: Antwan Brown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64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ISTE Standard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and develop digital age learning experiences and assessments. </a:t>
            </a:r>
          </a:p>
          <a:p>
            <a:pPr lvl="1"/>
            <a:r>
              <a:rPr lang="en-US" dirty="0" smtClean="0"/>
              <a:t>Design or adapt relevant learning experiences that incorporate digital tools and resources to promote student learning and creativity. </a:t>
            </a:r>
          </a:p>
          <a:p>
            <a:pPr lvl="1"/>
            <a:r>
              <a:rPr lang="en-US" dirty="0" smtClean="0"/>
              <a:t>Provide students with multiple and varied formative and summative assessments aligned with content and technology standards, and use resulting data to inform learning and teaching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90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ISTE Standard 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digital age work and learning	</a:t>
            </a:r>
          </a:p>
          <a:p>
            <a:pPr lvl="1"/>
            <a:r>
              <a:rPr lang="en-US" dirty="0" smtClean="0"/>
              <a:t>Demonstrate fluency in technology systems and the transfer of current knowledge to new technologies and situations. </a:t>
            </a:r>
          </a:p>
          <a:p>
            <a:pPr lvl="1"/>
            <a:r>
              <a:rPr lang="en-US" dirty="0" smtClean="0"/>
              <a:t>Collaborate with students, peers, parents, and community members using digital tools and resources to support student success and innovation.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6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Iste standard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Promote and model digital citizenship and responsibility.</a:t>
            </a:r>
          </a:p>
          <a:p>
            <a:pPr lvl="1"/>
            <a:r>
              <a:rPr lang="en-US" dirty="0" smtClean="0"/>
              <a:t>Understand local and global societal issues and responsibilities in an evolving digital culture and exhibit legal an ethical behavior in their professional practices.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8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Iste standard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Engage in professional growth and leadership</a:t>
            </a:r>
          </a:p>
          <a:p>
            <a:pPr lvl="1"/>
            <a:r>
              <a:rPr lang="en-US" dirty="0" smtClean="0"/>
              <a:t>Teachers continuously improve their professional practice, model lifelong learning, and exhibit leadership in their school and professional community by promoting and demonstrating the effective use of digital tools and resources.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11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NC Teaching Standard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Teachers Demonstrate Leadership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Work Collaboratively with all school personnel. </a:t>
            </a:r>
          </a:p>
          <a:p>
            <a:pPr lvl="1"/>
            <a:r>
              <a:rPr lang="en-US" dirty="0" smtClean="0"/>
              <a:t>Analyze Data</a:t>
            </a:r>
          </a:p>
          <a:p>
            <a:pPr lvl="1"/>
            <a:r>
              <a:rPr lang="en-US" dirty="0" smtClean="0"/>
              <a:t>Participate in School Improvement Plan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75" y="2193925"/>
            <a:ext cx="4493649" cy="4024313"/>
          </a:xfrm>
        </p:spPr>
      </p:pic>
    </p:spTree>
    <p:extLst>
      <p:ext uri="{BB962C8B-B14F-4D97-AF65-F5344CB8AC3E}">
        <p14:creationId xmlns:p14="http://schemas.microsoft.com/office/powerpoint/2010/main" val="413383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 Teaching Standard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Teachers establish a respectful environment for a diverse population of students.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Provide a position, nurturing relationship with caring adults. </a:t>
            </a:r>
          </a:p>
          <a:p>
            <a:pPr lvl="1"/>
            <a:r>
              <a:rPr lang="en-US" dirty="0" smtClean="0"/>
              <a:t>Embrace diversity in the school community.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99317"/>
            <a:ext cx="5334000" cy="3813529"/>
          </a:xfrm>
        </p:spPr>
      </p:pic>
    </p:spTree>
    <p:extLst>
      <p:ext uri="{BB962C8B-B14F-4D97-AF65-F5344CB8AC3E}">
        <p14:creationId xmlns:p14="http://schemas.microsoft.com/office/powerpoint/2010/main" val="189923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 Teaching Standard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Teachers know the content they teach.</a:t>
            </a:r>
          </a:p>
          <a:p>
            <a:endParaRPr lang="en-US" dirty="0"/>
          </a:p>
          <a:p>
            <a:pPr lvl="1"/>
            <a:r>
              <a:rPr lang="en-US" dirty="0" smtClean="0"/>
              <a:t>Teachers align standards with the North Carolina Standard Course of Study. </a:t>
            </a:r>
          </a:p>
          <a:p>
            <a:pPr lvl="1"/>
            <a:r>
              <a:rPr lang="en-US" dirty="0" smtClean="0"/>
              <a:t>Make instruction relevant to students.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497" y="2389238"/>
            <a:ext cx="3834580" cy="3259393"/>
          </a:xfrm>
        </p:spPr>
      </p:pic>
    </p:spTree>
    <p:extLst>
      <p:ext uri="{BB962C8B-B14F-4D97-AF65-F5344CB8AC3E}">
        <p14:creationId xmlns:p14="http://schemas.microsoft.com/office/powerpoint/2010/main" val="82632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 Teaching Standard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Teachers facilitate learning for their students</a:t>
            </a:r>
          </a:p>
          <a:p>
            <a:endParaRPr lang="en-US" dirty="0"/>
          </a:p>
          <a:p>
            <a:pPr lvl="1"/>
            <a:r>
              <a:rPr lang="en-US" dirty="0" smtClean="0"/>
              <a:t>Knowing the appropriate levels of intellectual, physical, social, and emotional development of their students.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2579077"/>
            <a:ext cx="3609242" cy="2693804"/>
          </a:xfrm>
        </p:spPr>
      </p:pic>
    </p:spTree>
    <p:extLst>
      <p:ext uri="{BB962C8B-B14F-4D97-AF65-F5344CB8AC3E}">
        <p14:creationId xmlns:p14="http://schemas.microsoft.com/office/powerpoint/2010/main" val="411146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 Teaching Standard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Teachers reflect on their practice</a:t>
            </a:r>
          </a:p>
          <a:p>
            <a:endParaRPr lang="en-US" dirty="0"/>
          </a:p>
          <a:p>
            <a:pPr lvl="1"/>
            <a:r>
              <a:rPr lang="en-US" dirty="0" smtClean="0"/>
              <a:t>Teachers analyze student learning.</a:t>
            </a:r>
          </a:p>
          <a:p>
            <a:pPr lvl="1"/>
            <a:r>
              <a:rPr lang="en-US" dirty="0" smtClean="0"/>
              <a:t>Teachers link professional growth to their professional goals.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062" y="2777331"/>
            <a:ext cx="3093061" cy="2857500"/>
          </a:xfrm>
        </p:spPr>
      </p:pic>
    </p:spTree>
    <p:extLst>
      <p:ext uri="{BB962C8B-B14F-4D97-AF65-F5344CB8AC3E}">
        <p14:creationId xmlns:p14="http://schemas.microsoft.com/office/powerpoint/2010/main" val="384436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 Teaching Standard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Teachers contribute to academic success of their students. </a:t>
            </a:r>
          </a:p>
          <a:p>
            <a:endParaRPr lang="en-US" dirty="0"/>
          </a:p>
          <a:p>
            <a:pPr lvl="1"/>
            <a:r>
              <a:rPr lang="en-US" dirty="0" smtClean="0"/>
              <a:t>The work of the teachers results in acceptable, measurable progress for students based on established performance expectations using appropriate data to demonstrate growth. </a:t>
            </a:r>
          </a:p>
          <a:p>
            <a:pPr lvl="1"/>
            <a:r>
              <a:rPr lang="en-US" dirty="0" smtClean="0"/>
              <a:t>Adopted definitions of effective and highly effective teachers.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05831"/>
            <a:ext cx="5334000" cy="4000500"/>
          </a:xfrm>
        </p:spPr>
      </p:pic>
    </p:spTree>
    <p:extLst>
      <p:ext uri="{BB962C8B-B14F-4D97-AF65-F5344CB8AC3E}">
        <p14:creationId xmlns:p14="http://schemas.microsoft.com/office/powerpoint/2010/main" val="392485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721505"/>
            <a:ext cx="9448800" cy="1825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International society For technology in education standards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46601"/>
            <a:ext cx="9448800" cy="685800"/>
          </a:xfrm>
        </p:spPr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Created by: Antwan Brown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68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ISTE Standard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Facilitate and inspire student learning and creativity. </a:t>
            </a:r>
          </a:p>
          <a:p>
            <a:pPr lvl="1"/>
            <a:r>
              <a:rPr lang="en-US" dirty="0" smtClean="0"/>
              <a:t>Promote, support, and model creative and innovative thinking and inventiveness. </a:t>
            </a:r>
          </a:p>
          <a:p>
            <a:pPr lvl="1"/>
            <a:r>
              <a:rPr lang="en-US" dirty="0" smtClean="0"/>
              <a:t>Promote student reflection using collaborative tools to reveal and clarify student’s conceptual understanding and thinking, planning, and creative process.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15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44</TotalTime>
  <Words>392</Words>
  <Application>Microsoft Office PowerPoint</Application>
  <PresentationFormat>Widescreen</PresentationFormat>
  <Paragraphs>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 Light</vt:lpstr>
      <vt:lpstr>Century Gothic</vt:lpstr>
      <vt:lpstr>Vapor Trail</vt:lpstr>
      <vt:lpstr>North Carolina Teaching Standards</vt:lpstr>
      <vt:lpstr>NC Teaching Standard 1</vt:lpstr>
      <vt:lpstr>NC Teaching Standard 2</vt:lpstr>
      <vt:lpstr>NC Teaching Standard 3</vt:lpstr>
      <vt:lpstr>NC Teaching Standard 4</vt:lpstr>
      <vt:lpstr>NC Teaching Standard 5</vt:lpstr>
      <vt:lpstr>NC Teaching Standard 6</vt:lpstr>
      <vt:lpstr>International society For technology in education standards</vt:lpstr>
      <vt:lpstr>ISTE Standard 1</vt:lpstr>
      <vt:lpstr>ISTE Standard 2</vt:lpstr>
      <vt:lpstr>ISTE Standard  3</vt:lpstr>
      <vt:lpstr>Iste standard 4</vt:lpstr>
      <vt:lpstr>Iste standard 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Carolina Teaching Standards</dc:title>
  <dc:creator>Antwan Brown</dc:creator>
  <cp:lastModifiedBy>Antwan Brown</cp:lastModifiedBy>
  <cp:revision>5</cp:revision>
  <dcterms:created xsi:type="dcterms:W3CDTF">2016-11-29T23:47:14Z</dcterms:created>
  <dcterms:modified xsi:type="dcterms:W3CDTF">2016-11-30T00:31:30Z</dcterms:modified>
</cp:coreProperties>
</file>